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8" r:id="rId11"/>
    <p:sldId id="264" r:id="rId12"/>
    <p:sldId id="265" r:id="rId13"/>
    <p:sldId id="266" r:id="rId14"/>
    <p:sldId id="26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3987A-6A25-4BEC-BDC4-4B57B5384A93}" type="datetimeFigureOut">
              <a:rPr lang="en-US" smtClean="0"/>
              <a:pPr/>
              <a:t>8/29/2021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B902B-02F5-4B02-A51F-EB06DF71AC3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5D3F4F25-D4AF-41AE-B438-65D7CCEAD643}" type="datetime1">
              <a:rPr lang="en-US" smtClean="0"/>
              <a:pPr/>
              <a:t>8/29/2021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E641C089-719A-4DBC-B613-2B7C6122B2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D30C0-844B-4148-8B1A-1BD96021377B}" type="datetime1">
              <a:rPr lang="en-US" smtClean="0"/>
              <a:pPr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C089-719A-4DBC-B613-2B7C6122B2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F043-9739-449F-9D87-28F488DD3FFE}" type="datetime1">
              <a:rPr lang="en-US" smtClean="0"/>
              <a:pPr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C089-719A-4DBC-B613-2B7C6122B2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1818AFD-D254-4C06-88CD-0363A8DD304C}" type="datetime1">
              <a:rPr lang="en-US" smtClean="0"/>
              <a:pPr/>
              <a:t>8/29/2021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641C089-719A-4DBC-B613-2B7C6122B2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BEBE962A-6654-4D79-A610-EA39D72D7964}" type="datetime1">
              <a:rPr lang="en-US" smtClean="0"/>
              <a:pPr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E641C089-719A-4DBC-B613-2B7C6122B2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3D28-84A2-46F0-8786-C77BD89F370A}" type="datetime1">
              <a:rPr lang="en-US" smtClean="0"/>
              <a:pPr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C089-719A-4DBC-B613-2B7C6122B2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F0081-0870-4CC9-8157-7F9C25DBF6D9}" type="datetime1">
              <a:rPr lang="en-US" smtClean="0"/>
              <a:pPr/>
              <a:t>8/29/2021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C089-719A-4DBC-B613-2B7C6122B2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BCF36B4-BF40-4CE3-AD4E-D95D7BAF70AF}" type="datetime1">
              <a:rPr lang="en-US" smtClean="0"/>
              <a:pPr/>
              <a:t>8/29/2021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641C089-719A-4DBC-B613-2B7C6122B2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22C1-D693-4A9C-9DD8-E8BBF04A3E39}" type="datetime1">
              <a:rPr lang="en-US" smtClean="0"/>
              <a:pPr/>
              <a:t>8/29/2021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C089-719A-4DBC-B613-2B7C6122B2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2B34369-E2CA-4ED3-949D-C7D6D82ECE95}" type="datetime1">
              <a:rPr lang="en-US" smtClean="0"/>
              <a:pPr/>
              <a:t>8/29/2021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641C089-719A-4DBC-B613-2B7C6122B2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5924562-F48E-4DAC-AFA0-FAE6E3F254CD}" type="datetime1">
              <a:rPr lang="en-US" smtClean="0"/>
              <a:pPr/>
              <a:t>8/29/2021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641C089-719A-4DBC-B613-2B7C6122B2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0403249-FD28-4BBF-B7E1-5433EBCBB48B}" type="datetime1">
              <a:rPr lang="en-US" smtClean="0"/>
              <a:pPr/>
              <a:t>8/29/2021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641C089-719A-4DBC-B613-2B7C6122B2C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295400"/>
            <a:ext cx="4953000" cy="11652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 PROJECT-4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repEAT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 website</a:t>
            </a:r>
            <a:b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2766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			Designed by</a:t>
            </a:r>
          </a:p>
          <a:p>
            <a:pPr algn="l"/>
            <a:r>
              <a:rPr lang="en-IN" dirty="0" smtClean="0"/>
              <a:t>				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00600" y="3733800"/>
            <a:ext cx="289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 err="1" smtClean="0"/>
              <a:t>U.Yasaswini</a:t>
            </a:r>
            <a:endParaRPr lang="en-IN" dirty="0" smtClean="0"/>
          </a:p>
          <a:p>
            <a:pPr>
              <a:lnSpc>
                <a:spcPct val="150000"/>
              </a:lnSpc>
            </a:pPr>
            <a:r>
              <a:rPr lang="en-IN" dirty="0" err="1" smtClean="0"/>
              <a:t>Bharath</a:t>
            </a:r>
            <a:r>
              <a:rPr lang="en-IN" dirty="0" smtClean="0"/>
              <a:t> Kumar</a:t>
            </a:r>
          </a:p>
          <a:p>
            <a:pPr>
              <a:lnSpc>
                <a:spcPct val="150000"/>
              </a:lnSpc>
            </a:pPr>
            <a:r>
              <a:rPr lang="en-IN" dirty="0" err="1" smtClean="0"/>
              <a:t>Chandana</a:t>
            </a:r>
            <a:endParaRPr lang="en-IN" dirty="0" smtClean="0"/>
          </a:p>
          <a:p>
            <a:pPr>
              <a:lnSpc>
                <a:spcPct val="150000"/>
              </a:lnSpc>
            </a:pPr>
            <a:r>
              <a:rPr lang="en-IN" dirty="0" err="1" smtClean="0"/>
              <a:t>Aravind</a:t>
            </a:r>
            <a:r>
              <a:rPr lang="en-IN" dirty="0" smtClean="0"/>
              <a:t> Raj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C089-719A-4DBC-B613-2B7C6122B2C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ordering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641C089-719A-4DBC-B613-2B7C6122B2C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8193"/>
          <a:stretch>
            <a:fillRect/>
          </a:stretch>
        </p:blipFill>
        <p:spPr bwMode="auto">
          <a:xfrm>
            <a:off x="457200" y="2362200"/>
            <a:ext cx="7467600" cy="3677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Aboutus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641C089-719A-4DBC-B613-2B7C6122B2C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8193"/>
          <a:stretch>
            <a:fillRect/>
          </a:stretch>
        </p:blipFill>
        <p:spPr bwMode="auto">
          <a:xfrm>
            <a:off x="762000" y="2209800"/>
            <a:ext cx="7467600" cy="3677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Contactus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641C089-719A-4DBC-B613-2B7C6122B2C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10095"/>
          <a:stretch>
            <a:fillRect/>
          </a:stretch>
        </p:blipFill>
        <p:spPr bwMode="auto">
          <a:xfrm>
            <a:off x="457200" y="2438400"/>
            <a:ext cx="7467600" cy="3601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Ourteam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641C089-719A-4DBC-B613-2B7C6122B2C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10095"/>
          <a:stretch>
            <a:fillRect/>
          </a:stretch>
        </p:blipFill>
        <p:spPr bwMode="auto">
          <a:xfrm>
            <a:off x="457200" y="2438400"/>
            <a:ext cx="7467600" cy="3601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641C089-719A-4DBC-B613-2B7C6122B2C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formal-thank-you-ima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1447800"/>
            <a:ext cx="7162800" cy="40290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Wireframe of website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About Website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Objective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SiteMap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Screenshots Of Webpages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641C089-719A-4DBC-B613-2B7C6122B2C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Wireframe of Website</a:t>
            </a:r>
            <a:endParaRPr 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l="11854" t="18980" r="51597" b="9206"/>
          <a:stretch>
            <a:fillRect/>
          </a:stretch>
        </p:blipFill>
        <p:spPr bwMode="auto">
          <a:xfrm>
            <a:off x="1371600" y="1752600"/>
            <a:ext cx="5105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641C089-719A-4DBC-B613-2B7C6122B2C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About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repEAT is a food ordering website which allows you to order different food items from various restaurants.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We are also providing another service like ordering groceries through our website.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repEAT have a proven track record of fast and safest delivery.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641C089-719A-4DBC-B613-2B7C6122B2C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The Main objective of repEAT is to provide an essence of food ordering website via simple platform.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To design website we used </a:t>
            </a:r>
            <a:r>
              <a:rPr lang="en-US" dirty="0" err="1" smtClean="0"/>
              <a:t>HTML,CSS,Bootsrap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641C089-719A-4DBC-B613-2B7C6122B2CE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Sitemap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05200" y="1676400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Home</a:t>
            </a:r>
            <a:endParaRPr lang="en-US" dirty="0"/>
          </a:p>
        </p:txBody>
      </p:sp>
      <p:cxnSp>
        <p:nvCxnSpPr>
          <p:cNvPr id="10" name="Straight Connector 9"/>
          <p:cNvCxnSpPr>
            <a:stCxn id="4" idx="2"/>
          </p:cNvCxnSpPr>
          <p:nvPr/>
        </p:nvCxnSpPr>
        <p:spPr>
          <a:xfrm>
            <a:off x="4267200" y="2286000"/>
            <a:ext cx="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219200" y="2971800"/>
            <a:ext cx="624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19200" y="29718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04800" y="3657600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Restaurants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819400" y="29718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057400" y="3657600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Order Groceries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495800" y="29718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10000" y="3657600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562600" y="3657600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Contact us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239000" y="3657600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Our Team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7467600" y="29718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96000" y="29718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52400" y="5029200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Hyderabad</a:t>
            </a:r>
          </a:p>
          <a:p>
            <a:pPr algn="ctr"/>
            <a:r>
              <a:rPr lang="en-US" dirty="0" smtClean="0"/>
              <a:t>Restaurants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66800" y="4267200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62000" y="4724400"/>
            <a:ext cx="167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62000" y="47244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438400" y="47244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981200" y="5029200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Bangalore</a:t>
            </a:r>
          </a:p>
          <a:p>
            <a:pPr algn="ctr"/>
            <a:r>
              <a:rPr lang="en-US" dirty="0" smtClean="0"/>
              <a:t>Restaurants</a:t>
            </a:r>
            <a:endParaRPr lang="en-US" dirty="0"/>
          </a:p>
        </p:txBody>
      </p:sp>
      <p:sp>
        <p:nvSpPr>
          <p:cNvPr id="48" name="Slide Number Placeholder 4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641C089-719A-4DBC-B613-2B7C6122B2CE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Screenshots of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webpages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/>
              <a:t>HOME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641C089-719A-4DBC-B613-2B7C6122B2C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9320" r="625" b="4466"/>
          <a:stretch>
            <a:fillRect/>
          </a:stretch>
        </p:blipFill>
        <p:spPr bwMode="auto">
          <a:xfrm>
            <a:off x="304800" y="2133600"/>
            <a:ext cx="5486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t="9684" r="4574"/>
          <a:stretch>
            <a:fillRect/>
          </a:stretch>
        </p:blipFill>
        <p:spPr bwMode="auto">
          <a:xfrm>
            <a:off x="5943600" y="2133600"/>
            <a:ext cx="277413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Groceries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641C089-719A-4DBC-B613-2B7C6122B2C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8193" b="17624"/>
          <a:stretch>
            <a:fillRect/>
          </a:stretch>
        </p:blipFill>
        <p:spPr bwMode="auto">
          <a:xfrm>
            <a:off x="457200" y="1752600"/>
            <a:ext cx="7467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Restaurant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641C089-719A-4DBC-B613-2B7C6122B2C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8193"/>
          <a:stretch>
            <a:fillRect/>
          </a:stretch>
        </p:blipFill>
        <p:spPr bwMode="auto">
          <a:xfrm>
            <a:off x="457200" y="2362200"/>
            <a:ext cx="7467600" cy="3677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348</TotalTime>
  <Words>141</Words>
  <Application>Microsoft Office PowerPoint</Application>
  <PresentationFormat>On-screen Show (4:3)</PresentationFormat>
  <Paragraphs>55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Oriel</vt:lpstr>
      <vt:lpstr> PROJECT-4      repEAT website </vt:lpstr>
      <vt:lpstr>Contents</vt:lpstr>
      <vt:lpstr>Wireframe of Website</vt:lpstr>
      <vt:lpstr>About website</vt:lpstr>
      <vt:lpstr>Objective</vt:lpstr>
      <vt:lpstr>Sitemap</vt:lpstr>
      <vt:lpstr>Screenshots of webpages</vt:lpstr>
      <vt:lpstr>Groceries Page</vt:lpstr>
      <vt:lpstr> Restaurant Page</vt:lpstr>
      <vt:lpstr>ordering Page</vt:lpstr>
      <vt:lpstr>Aboutus Page</vt:lpstr>
      <vt:lpstr>Contactus Page</vt:lpstr>
      <vt:lpstr>Ourteam Page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PROJECT-4 Food Ordering Website</dc:title>
  <dc:creator>User</dc:creator>
  <cp:lastModifiedBy>User</cp:lastModifiedBy>
  <cp:revision>21</cp:revision>
  <dcterms:created xsi:type="dcterms:W3CDTF">2021-08-29T13:53:07Z</dcterms:created>
  <dcterms:modified xsi:type="dcterms:W3CDTF">2021-08-29T19:42:31Z</dcterms:modified>
</cp:coreProperties>
</file>